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8" r:id="rId6"/>
    <p:sldId id="269" r:id="rId7"/>
    <p:sldId id="270" r:id="rId8"/>
    <p:sldId id="271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134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703440" cy="194664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«Европейские </a:t>
            </a:r>
            <a:r>
              <a:rPr lang="ru-RU" dirty="0" smtClean="0"/>
              <a:t>мореплаватели </a:t>
            </a:r>
            <a:r>
              <a:rPr lang="ru-RU" dirty="0" smtClean="0"/>
              <a:t>в северной части тихого океана»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005064"/>
            <a:ext cx="4860032" cy="1368152"/>
          </a:xfrm>
        </p:spPr>
        <p:txBody>
          <a:bodyPr/>
          <a:lstStyle/>
          <a:p>
            <a:r>
              <a:rPr lang="ru-RU" dirty="0" smtClean="0"/>
              <a:t>Выполнил: Ученик </a:t>
            </a:r>
            <a:r>
              <a:rPr lang="ru-RU" dirty="0" smtClean="0"/>
              <a:t>7 «Д» класса </a:t>
            </a:r>
            <a:r>
              <a:rPr lang="ru-RU" dirty="0" smtClean="0"/>
              <a:t>МБОУ </a:t>
            </a:r>
            <a:r>
              <a:rPr lang="ru-RU" dirty="0" smtClean="0"/>
              <a:t>«сош № </a:t>
            </a:r>
            <a:r>
              <a:rPr lang="ru-RU" dirty="0" smtClean="0"/>
              <a:t>4»  </a:t>
            </a:r>
            <a:r>
              <a:rPr lang="ru-RU" dirty="0" err="1" smtClean="0"/>
              <a:t>Видякин</a:t>
            </a:r>
            <a:r>
              <a:rPr lang="ru-RU" dirty="0" smtClean="0"/>
              <a:t> Василий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156" y="1942594"/>
            <a:ext cx="3547663" cy="303474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6309320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Учитель: Писцова Л.А.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303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Информационный блог!!!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XVI</a:t>
            </a:r>
            <a:r>
              <a:rPr lang="ru-RU" dirty="0"/>
              <a:t> в. В ДВ морях появляются корабли иностранных государств:</a:t>
            </a:r>
          </a:p>
          <a:p>
            <a:pPr>
              <a:buNone/>
            </a:pPr>
            <a:r>
              <a:rPr lang="ru-RU" b="1" dirty="0"/>
              <a:t>португальцы</a:t>
            </a:r>
            <a:endParaRPr lang="ru-RU" dirty="0"/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1516 г</a:t>
            </a:r>
            <a:r>
              <a:rPr lang="ru-RU" dirty="0"/>
              <a:t> –(основан порт Макао)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1542 г</a:t>
            </a:r>
            <a:r>
              <a:rPr lang="ru-RU" dirty="0"/>
              <a:t>– доходят до берегов Японии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С 1543</a:t>
            </a:r>
            <a:r>
              <a:rPr lang="ru-RU" dirty="0"/>
              <a:t> </a:t>
            </a:r>
            <a:r>
              <a:rPr lang="ru-RU" dirty="0">
                <a:solidFill>
                  <a:srgbClr val="FF0000"/>
                </a:solidFill>
              </a:rPr>
              <a:t>г</a:t>
            </a:r>
            <a:r>
              <a:rPr lang="ru-RU" dirty="0"/>
              <a:t> – ежегодно торгуют с Японией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(</a:t>
            </a:r>
            <a:r>
              <a:rPr lang="ru-RU" dirty="0"/>
              <a:t>огнестрельное оружие и порох, табак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лекарства, карты учебные по навигации</a:t>
            </a:r>
            <a:r>
              <a:rPr lang="ru-RU" dirty="0" smtClean="0"/>
              <a:t>,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/>
              <a:t>медицине)</a:t>
            </a:r>
          </a:p>
          <a:p>
            <a:pPr>
              <a:buNone/>
            </a:pPr>
            <a:r>
              <a:rPr lang="ru-RU" dirty="0"/>
              <a:t>             - католические миссионеры собирают  </a:t>
            </a:r>
          </a:p>
          <a:p>
            <a:pPr>
              <a:buNone/>
            </a:pPr>
            <a:r>
              <a:rPr lang="ru-RU" dirty="0"/>
              <a:t>               информацию об Японии для Европы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С 80 –х гг.</a:t>
            </a:r>
            <a:r>
              <a:rPr lang="en-US" dirty="0"/>
              <a:t> XVI</a:t>
            </a:r>
            <a:r>
              <a:rPr lang="ru-RU" dirty="0"/>
              <a:t> в. В Португальских и Испанских колониях – легенда о «золотом и серебряном острове»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060848"/>
            <a:ext cx="2723406" cy="27234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822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i="1" dirty="0"/>
              <a:t>XVII</a:t>
            </a:r>
            <a:r>
              <a:rPr lang="ru-RU" i="1" dirty="0"/>
              <a:t> в – век расцвета </a:t>
            </a:r>
            <a:r>
              <a:rPr lang="ru-RU" b="1" i="1" dirty="0"/>
              <a:t>Голландии (Нидерланды)</a:t>
            </a:r>
          </a:p>
          <a:p>
            <a:pPr>
              <a:buFontTx/>
              <a:buChar char="-"/>
            </a:pPr>
            <a:r>
              <a:rPr lang="ru-RU" i="1" dirty="0"/>
              <a:t>Промышленная революция 1-я в мире</a:t>
            </a:r>
          </a:p>
          <a:p>
            <a:pPr>
              <a:buFontTx/>
              <a:buChar char="-"/>
            </a:pPr>
            <a:r>
              <a:rPr lang="ru-RU" i="1" dirty="0"/>
              <a:t>Их банки самые крупные и богатые </a:t>
            </a:r>
            <a:endParaRPr lang="ru-RU" i="1" dirty="0" smtClean="0"/>
          </a:p>
          <a:p>
            <a:pPr marL="0" indent="0">
              <a:buNone/>
            </a:pPr>
            <a:r>
              <a:rPr lang="ru-RU" i="1" dirty="0" smtClean="0"/>
              <a:t>в </a:t>
            </a:r>
            <a:r>
              <a:rPr lang="ru-RU" i="1" dirty="0"/>
              <a:t>Европе</a:t>
            </a:r>
          </a:p>
          <a:p>
            <a:pPr>
              <a:buFontTx/>
              <a:buChar char="-"/>
            </a:pPr>
            <a:r>
              <a:rPr lang="ru-RU" i="1" dirty="0"/>
              <a:t>Это страна купцов </a:t>
            </a:r>
          </a:p>
          <a:p>
            <a:pPr>
              <a:buFontTx/>
              <a:buChar char="-"/>
            </a:pPr>
            <a:r>
              <a:rPr lang="ru-RU" i="1" dirty="0"/>
              <a:t>Огромный флот 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Итог: </a:t>
            </a:r>
            <a:r>
              <a:rPr lang="ru-RU" i="1" dirty="0"/>
              <a:t>создана Голландская колониальная империя </a:t>
            </a:r>
            <a:r>
              <a:rPr lang="ru-RU" dirty="0"/>
              <a:t>(Тайвань, Цейлон, большая часть побережья Индии, </a:t>
            </a:r>
            <a:r>
              <a:rPr lang="ru-RU" dirty="0" err="1"/>
              <a:t>зап.</a:t>
            </a:r>
            <a:r>
              <a:rPr lang="ru-RU" dirty="0"/>
              <a:t> Побережье и крайний юг Африки, часть Вост. Побережья Сев. Америки, о. Сев. Елены, о-ва в Карибском море, Гвиана, большая часть побережья Бразилии, о-ва Малайского архипелага)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840"/>
            <a:ext cx="2987824" cy="224348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740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30 </a:t>
            </a:r>
            <a:r>
              <a:rPr lang="ru-RU" dirty="0" err="1"/>
              <a:t>гг</a:t>
            </a:r>
            <a:r>
              <a:rPr lang="ru-RU" dirty="0"/>
              <a:t> </a:t>
            </a:r>
            <a:r>
              <a:rPr lang="en-US" dirty="0"/>
              <a:t>XVII </a:t>
            </a:r>
            <a:r>
              <a:rPr lang="ru-RU" dirty="0"/>
              <a:t>вв. – до Голландии дошла легенда о «золотом и серебряном острове»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/>
              <a:t>Создается Ост – Индская компания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1639 г</a:t>
            </a:r>
            <a:r>
              <a:rPr lang="ru-RU" dirty="0"/>
              <a:t> – рук-ль: Тасман- направление -на восток от Японии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b="1" dirty="0">
                <a:solidFill>
                  <a:srgbClr val="FF0000"/>
                </a:solidFill>
              </a:rPr>
              <a:t>1643 г</a:t>
            </a:r>
            <a:r>
              <a:rPr lang="ru-RU" dirty="0"/>
              <a:t> – рук-ль: </a:t>
            </a:r>
            <a:r>
              <a:rPr lang="ru-RU" dirty="0" err="1"/>
              <a:t>Маартен</a:t>
            </a:r>
            <a:r>
              <a:rPr lang="ru-RU" dirty="0"/>
              <a:t> </a:t>
            </a:r>
            <a:r>
              <a:rPr lang="ru-RU" dirty="0" err="1"/>
              <a:t>Герритсон</a:t>
            </a:r>
            <a:r>
              <a:rPr lang="ru-RU" dirty="0"/>
              <a:t> Фриз («</a:t>
            </a:r>
            <a:r>
              <a:rPr lang="ru-RU" dirty="0" err="1"/>
              <a:t>Кастрикум</a:t>
            </a:r>
            <a:r>
              <a:rPr lang="ru-RU" dirty="0"/>
              <a:t>», -капитан </a:t>
            </a:r>
            <a:r>
              <a:rPr lang="ru-RU" dirty="0" err="1"/>
              <a:t>Шеп</a:t>
            </a:r>
            <a:r>
              <a:rPr lang="ru-RU" dirty="0"/>
              <a:t>; «</a:t>
            </a:r>
            <a:r>
              <a:rPr lang="ru-RU" dirty="0" err="1"/>
              <a:t>Брескинс</a:t>
            </a:r>
            <a:r>
              <a:rPr lang="ru-RU" dirty="0"/>
              <a:t>»)</a:t>
            </a:r>
          </a:p>
          <a:p>
            <a:pPr>
              <a:buNone/>
            </a:pPr>
            <a:r>
              <a:rPr lang="ru-RU" u="sng" dirty="0"/>
              <a:t>Маршрут:</a:t>
            </a:r>
          </a:p>
          <a:p>
            <a:pPr>
              <a:buNone/>
            </a:pPr>
            <a:r>
              <a:rPr lang="ru-RU" sz="1400" dirty="0">
                <a:solidFill>
                  <a:srgbClr val="FF0000"/>
                </a:solidFill>
              </a:rPr>
              <a:t>Лето 1643 </a:t>
            </a:r>
            <a:r>
              <a:rPr lang="ru-RU" sz="1400" dirty="0"/>
              <a:t>– у берегов Хоккайдо (вост. Побережье)- встреча с </a:t>
            </a:r>
            <a:r>
              <a:rPr lang="ru-RU" sz="1400" dirty="0" err="1"/>
              <a:t>айнами</a:t>
            </a:r>
            <a:endParaRPr lang="ru-RU" sz="1400" dirty="0"/>
          </a:p>
          <a:p>
            <a:pPr>
              <a:buNone/>
            </a:pPr>
            <a:r>
              <a:rPr lang="ru-RU" sz="1400" dirty="0">
                <a:solidFill>
                  <a:srgbClr val="FF0000"/>
                </a:solidFill>
              </a:rPr>
              <a:t>13 июня 1643 </a:t>
            </a:r>
            <a:r>
              <a:rPr lang="ru-RU" sz="1400" dirty="0"/>
              <a:t>– до Малой Курильской гряды (о. Шикотан, о-ва </a:t>
            </a:r>
            <a:r>
              <a:rPr lang="ru-RU" sz="1400" dirty="0" err="1"/>
              <a:t>Хабомаи</a:t>
            </a:r>
            <a:r>
              <a:rPr lang="ru-RU" sz="1400" dirty="0"/>
              <a:t>)- </a:t>
            </a:r>
          </a:p>
          <a:p>
            <a:pPr>
              <a:buNone/>
            </a:pPr>
            <a:r>
              <a:rPr lang="ru-RU" sz="1400" dirty="0"/>
              <a:t>                       фиксируют все, что связано с золотом и серебром</a:t>
            </a:r>
          </a:p>
          <a:p>
            <a:pPr>
              <a:buNone/>
            </a:pPr>
            <a:r>
              <a:rPr lang="ru-RU" sz="1400" dirty="0">
                <a:solidFill>
                  <a:srgbClr val="FF0000"/>
                </a:solidFill>
              </a:rPr>
              <a:t>14 июня</a:t>
            </a:r>
            <a:r>
              <a:rPr lang="ru-RU" sz="1400" dirty="0"/>
              <a:t> – к </a:t>
            </a:r>
            <a:r>
              <a:rPr lang="ru-RU" sz="1400" dirty="0" err="1"/>
              <a:t>Кунайширу</a:t>
            </a:r>
            <a:r>
              <a:rPr lang="ru-RU" sz="1400" dirty="0"/>
              <a:t> (посчитали его частью Хоккайдо, т.к. туман)</a:t>
            </a:r>
          </a:p>
          <a:p>
            <a:pPr>
              <a:buNone/>
            </a:pPr>
            <a:r>
              <a:rPr lang="ru-RU" sz="1400" dirty="0">
                <a:solidFill>
                  <a:srgbClr val="FF0000"/>
                </a:solidFill>
              </a:rPr>
              <a:t>20 июня</a:t>
            </a:r>
            <a:r>
              <a:rPr lang="ru-RU" sz="1400" dirty="0"/>
              <a:t> – в проливе между островами Уруп и Итуруп (Уруп посчитали частью  </a:t>
            </a:r>
          </a:p>
          <a:p>
            <a:pPr>
              <a:buNone/>
            </a:pPr>
            <a:r>
              <a:rPr lang="ru-RU" sz="1400" dirty="0"/>
              <a:t>                Америки)</a:t>
            </a:r>
          </a:p>
          <a:p>
            <a:pPr>
              <a:buNone/>
            </a:pPr>
            <a:r>
              <a:rPr lang="ru-RU" sz="1400" dirty="0">
                <a:solidFill>
                  <a:srgbClr val="FF0000"/>
                </a:solidFill>
              </a:rPr>
              <a:t>22 июня </a:t>
            </a:r>
            <a:r>
              <a:rPr lang="ru-RU" sz="1400" dirty="0"/>
              <a:t>- Фриз провозгласил новую землю Голландским владением «Земля </a:t>
            </a:r>
          </a:p>
          <a:p>
            <a:pPr>
              <a:buNone/>
            </a:pPr>
            <a:r>
              <a:rPr lang="ru-RU" sz="1400" dirty="0"/>
              <a:t>                 компании»</a:t>
            </a:r>
            <a:endParaRPr lang="ru-RU" sz="14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39109"/>
            <a:ext cx="2823268" cy="1882179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8806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sz="1800" dirty="0">
              <a:solidFill>
                <a:srgbClr val="FF0000"/>
              </a:solidFill>
            </a:endParaRPr>
          </a:p>
          <a:p>
            <a:r>
              <a:rPr lang="ru-RU" sz="1800" dirty="0">
                <a:solidFill>
                  <a:srgbClr val="FF0000"/>
                </a:solidFill>
              </a:rPr>
              <a:t>14 июля </a:t>
            </a:r>
            <a:r>
              <a:rPr lang="ru-RU" sz="1800" dirty="0"/>
              <a:t>– «</a:t>
            </a:r>
            <a:r>
              <a:rPr lang="ru-RU" sz="1800" dirty="0" err="1"/>
              <a:t>Кастрикум</a:t>
            </a:r>
            <a:r>
              <a:rPr lang="ru-RU" sz="1800" dirty="0"/>
              <a:t>» в заливе Анива (голландцы не увидели пролива между Сахалином м Хоккайдо). То есть сделали вывод: Сахалин – часть Хоккайдо</a:t>
            </a:r>
          </a:p>
          <a:p>
            <a:pPr>
              <a:buNone/>
            </a:pPr>
            <a:endParaRPr lang="ru-RU" sz="1800" dirty="0"/>
          </a:p>
          <a:p>
            <a:r>
              <a:rPr lang="ru-RU" dirty="0"/>
              <a:t>Голландцы высадились на Сахалин – встречи с </a:t>
            </a:r>
            <a:r>
              <a:rPr lang="ru-RU" dirty="0" err="1"/>
              <a:t>айнами</a:t>
            </a:r>
            <a:endParaRPr lang="ru-RU" dirty="0"/>
          </a:p>
          <a:p>
            <a:pPr>
              <a:buNone/>
            </a:pPr>
            <a:r>
              <a:rPr lang="ru-RU" dirty="0"/>
              <a:t> (все записывал шкипер Кун – опубликовал в 1658 г на англ.; 1993 г– опубликовано на рус. яз.)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«СНАПОЛА»- неужели до нас здесь побывал испанцы? </a:t>
            </a:r>
          </a:p>
          <a:p>
            <a:pPr>
              <a:buNone/>
            </a:pPr>
            <a:r>
              <a:rPr lang="ru-RU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(1610 г. Экспедиция испанцев на сев. от Хонсю)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июня  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Кастрикум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обогнул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тонно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анивский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полуостров</a:t>
            </a:r>
          </a:p>
          <a:p>
            <a:pPr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27 июля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вошёл в залив Терпения</a:t>
            </a:r>
          </a:p>
          <a:p>
            <a:pPr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28 июля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Кастркум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» рядом с о. Тюленей, з-в Терпения (дал ему название)</a:t>
            </a:r>
          </a:p>
          <a:p>
            <a:pPr>
              <a:buNone/>
            </a:pPr>
            <a:r>
              <a:rPr lang="ru-RU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5 августа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вышел в Тихий океан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94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Французские и английские экспедиции у Сахалина и Курильских островов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/>
              <a:t>Французские экспедиции: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1785 г. </a:t>
            </a:r>
            <a:r>
              <a:rPr lang="ru-RU" dirty="0"/>
              <a:t>– </a:t>
            </a:r>
            <a:r>
              <a:rPr lang="ru-RU" dirty="0" err="1"/>
              <a:t>Людовиг</a:t>
            </a:r>
            <a:r>
              <a:rPr lang="ru-RU" dirty="0"/>
              <a:t> </a:t>
            </a:r>
            <a:r>
              <a:rPr lang="en-US" dirty="0"/>
              <a:t>XVI</a:t>
            </a:r>
            <a:r>
              <a:rPr lang="ru-RU" dirty="0"/>
              <a:t> – решение направить на изучение Тихого океана 2 военных </a:t>
            </a:r>
            <a:r>
              <a:rPr lang="ru-RU" dirty="0" err="1"/>
              <a:t>корабля:«Буссоль</a:t>
            </a:r>
            <a:r>
              <a:rPr lang="ru-RU" dirty="0"/>
              <a:t>», «Астролябия» </a:t>
            </a:r>
            <a:r>
              <a:rPr lang="ru-RU" dirty="0">
                <a:solidFill>
                  <a:srgbClr val="7030A0"/>
                </a:solidFill>
              </a:rPr>
              <a:t>(Лаперуз)</a:t>
            </a:r>
          </a:p>
          <a:p>
            <a:pPr>
              <a:buNone/>
            </a:pPr>
            <a:r>
              <a:rPr lang="ru-RU" dirty="0">
                <a:solidFill>
                  <a:srgbClr val="7030A0"/>
                </a:solidFill>
              </a:rPr>
              <a:t>Задача: </a:t>
            </a:r>
            <a:r>
              <a:rPr lang="ru-RU" dirty="0"/>
              <a:t>- поиск золотого и серебряного острова</a:t>
            </a:r>
          </a:p>
          <a:p>
            <a:pPr>
              <a:buNone/>
            </a:pPr>
            <a:r>
              <a:rPr lang="ru-RU" dirty="0">
                <a:solidFill>
                  <a:srgbClr val="7030A0"/>
                </a:solidFill>
              </a:rPr>
              <a:t>             - </a:t>
            </a:r>
            <a:r>
              <a:rPr lang="ru-RU" dirty="0"/>
              <a:t>изучить белые пятна (пространство между о. </a:t>
            </a:r>
            <a:r>
              <a:rPr lang="ru-RU" dirty="0" err="1"/>
              <a:t>Ийссу</a:t>
            </a:r>
            <a:r>
              <a:rPr lang="ru-RU" dirty="0"/>
              <a:t>-  </a:t>
            </a:r>
          </a:p>
          <a:p>
            <a:pPr>
              <a:buNone/>
            </a:pPr>
            <a:r>
              <a:rPr lang="ru-RU" dirty="0"/>
              <a:t>               Хоккайдо, Сахалином и материком)</a:t>
            </a:r>
          </a:p>
          <a:p>
            <a:pPr>
              <a:buNone/>
            </a:pPr>
            <a:r>
              <a:rPr lang="ru-RU" dirty="0"/>
              <a:t>              - исследовать Курильские острова</a:t>
            </a:r>
          </a:p>
          <a:p>
            <a:pPr>
              <a:buNone/>
            </a:pPr>
            <a:r>
              <a:rPr lang="ru-RU" dirty="0"/>
              <a:t>              - выяснить возможности торговли, покупать на этих </a:t>
            </a:r>
          </a:p>
          <a:p>
            <a:pPr>
              <a:buNone/>
            </a:pPr>
            <a:r>
              <a:rPr lang="ru-RU" dirty="0"/>
              <a:t>                землях пушнину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1787 г – </a:t>
            </a:r>
            <a:r>
              <a:rPr lang="ru-RU" dirty="0"/>
              <a:t>в сев. Части Японского моря. Заходя в колониальные </a:t>
            </a:r>
          </a:p>
          <a:p>
            <a:pPr>
              <a:buNone/>
            </a:pPr>
            <a:r>
              <a:rPr lang="ru-RU" dirty="0"/>
              <a:t>             порты Лаперуз отправлял отчеты (первый мореплаватель, </a:t>
            </a:r>
          </a:p>
          <a:p>
            <a:pPr>
              <a:buNone/>
            </a:pPr>
            <a:r>
              <a:rPr lang="ru-RU" dirty="0"/>
              <a:t>             который совершил плаванье в Татарском проливе, но </a:t>
            </a:r>
          </a:p>
          <a:p>
            <a:pPr>
              <a:buNone/>
            </a:pPr>
            <a:r>
              <a:rPr lang="ru-RU" dirty="0"/>
              <a:t>             найти пролив между материком и островом не смог)</a:t>
            </a:r>
            <a:endParaRPr lang="ru-RU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2981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Маршрут: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1787 август </a:t>
            </a:r>
            <a:r>
              <a:rPr lang="ru-RU" dirty="0"/>
              <a:t>– вдоль побережья на юг (700 км) до Крильона</a:t>
            </a:r>
          </a:p>
          <a:p>
            <a:r>
              <a:rPr lang="ru-RU" dirty="0"/>
              <a:t>Пролив между Сахалином и Хоккайдо назван проливом Лаперуза</a:t>
            </a:r>
          </a:p>
          <a:p>
            <a:r>
              <a:rPr lang="ru-RU" dirty="0"/>
              <a:t>Вошел в Охотское море к Курильским островам – далее в южные моря и  исчез</a:t>
            </a:r>
          </a:p>
          <a:p>
            <a:pPr>
              <a:buNone/>
            </a:pPr>
            <a:endParaRPr lang="ru-RU" sz="3600" b="1" dirty="0"/>
          </a:p>
          <a:p>
            <a:pPr>
              <a:buNone/>
            </a:pPr>
            <a:r>
              <a:rPr lang="ru-RU" sz="3600" b="1" dirty="0"/>
              <a:t>Англичане 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1796-1797</a:t>
            </a:r>
            <a:r>
              <a:rPr lang="ru-RU" dirty="0"/>
              <a:t> – Курильские ост-</a:t>
            </a:r>
            <a:r>
              <a:rPr lang="ru-RU" dirty="0" err="1"/>
              <a:t>ва</a:t>
            </a:r>
            <a:r>
              <a:rPr lang="ru-RU" dirty="0"/>
              <a:t> и Сахалин изучают англичане </a:t>
            </a:r>
          </a:p>
          <a:p>
            <a:pPr>
              <a:buNone/>
            </a:pPr>
            <a:r>
              <a:rPr lang="ru-RU" dirty="0"/>
              <a:t>                  (В. </a:t>
            </a:r>
            <a:r>
              <a:rPr lang="ru-RU" dirty="0" err="1"/>
              <a:t>Броутон</a:t>
            </a:r>
            <a:r>
              <a:rPr lang="ru-RU" dirty="0"/>
              <a:t>) прошел на 8 миль севернее Лаперуза.</a:t>
            </a:r>
          </a:p>
          <a:p>
            <a:pPr>
              <a:buNone/>
            </a:pPr>
            <a:r>
              <a:rPr lang="ru-RU" dirty="0">
                <a:solidFill>
                  <a:srgbClr val="FF0000"/>
                </a:solidFill>
              </a:rPr>
              <a:t>                   </a:t>
            </a:r>
            <a:r>
              <a:rPr lang="ru-RU" dirty="0"/>
              <a:t>мелководье, туманы               вывод: Сахалин – полуостров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sz="4000" dirty="0"/>
              <a:t>Таким образом, </a:t>
            </a:r>
          </a:p>
          <a:p>
            <a:pPr>
              <a:buNone/>
            </a:pPr>
            <a:r>
              <a:rPr lang="ru-RU" sz="4000" dirty="0"/>
              <a:t>появилась полуостровная теория Сахалина</a:t>
            </a:r>
            <a:endParaRPr lang="ru-RU" sz="44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145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Запомни: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rgbClr val="FF0000"/>
                </a:solidFill>
              </a:rPr>
              <a:t>Яков </a:t>
            </a:r>
            <a:r>
              <a:rPr lang="ru-RU" dirty="0" err="1">
                <a:solidFill>
                  <a:srgbClr val="FF0000"/>
                </a:solidFill>
              </a:rPr>
              <a:t>Карвальо</a:t>
            </a:r>
            <a:r>
              <a:rPr lang="ru-RU" dirty="0">
                <a:solidFill>
                  <a:srgbClr val="FF0000"/>
                </a:solidFill>
              </a:rPr>
              <a:t> – </a:t>
            </a:r>
            <a:r>
              <a:rPr lang="ru-RU" dirty="0"/>
              <a:t>(1617-1620)- миссионер – иезуит – первым посетил остров </a:t>
            </a:r>
            <a:r>
              <a:rPr lang="ru-RU" dirty="0" err="1"/>
              <a:t>Ессо</a:t>
            </a:r>
            <a:r>
              <a:rPr lang="ru-RU" dirty="0"/>
              <a:t>.</a:t>
            </a:r>
          </a:p>
          <a:p>
            <a:r>
              <a:rPr lang="ru-RU" dirty="0">
                <a:solidFill>
                  <a:srgbClr val="FF0000"/>
                </a:solidFill>
              </a:rPr>
              <a:t>Николай </a:t>
            </a:r>
            <a:r>
              <a:rPr lang="ru-RU" dirty="0" err="1">
                <a:solidFill>
                  <a:srgbClr val="FF0000"/>
                </a:solidFill>
              </a:rPr>
              <a:t>Эллиуд</a:t>
            </a:r>
            <a:r>
              <a:rPr lang="ru-RU" dirty="0">
                <a:solidFill>
                  <a:srgbClr val="FF0000"/>
                </a:solidFill>
              </a:rPr>
              <a:t> – </a:t>
            </a:r>
            <a:r>
              <a:rPr lang="ru-RU" dirty="0"/>
              <a:t>(1619) – впервые дал название </a:t>
            </a:r>
            <a:r>
              <a:rPr lang="ru-RU" dirty="0" err="1"/>
              <a:t>айнам</a:t>
            </a:r>
            <a:r>
              <a:rPr lang="ru-RU" dirty="0"/>
              <a:t> для Европы.</a:t>
            </a:r>
          </a:p>
          <a:p>
            <a:r>
              <a:rPr lang="ru-RU" dirty="0">
                <a:solidFill>
                  <a:srgbClr val="FF0000"/>
                </a:solidFill>
              </a:rPr>
              <a:t>Джироламо де </a:t>
            </a:r>
            <a:r>
              <a:rPr lang="ru-RU" dirty="0" err="1">
                <a:solidFill>
                  <a:srgbClr val="FF0000"/>
                </a:solidFill>
              </a:rPr>
              <a:t>Анжелис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(1618-1621)- итал. Миссионер - иезуит посетил Хоккайдо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975946"/>
            <a:ext cx="3960440" cy="26204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352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</a:p>
          <a:p>
            <a:r>
              <a:rPr lang="ru-RU" dirty="0" smtClean="0"/>
              <a:t>Тест</a:t>
            </a:r>
          </a:p>
          <a:p>
            <a:r>
              <a:rPr lang="ru-RU" dirty="0" smtClean="0"/>
              <a:t>Ответы на тест</a:t>
            </a:r>
          </a:p>
          <a:p>
            <a:r>
              <a:rPr lang="ru-RU" dirty="0" smtClean="0"/>
              <a:t>Информационный блог</a:t>
            </a:r>
          </a:p>
        </p:txBody>
      </p:sp>
    </p:spTree>
    <p:extLst>
      <p:ext uri="{BB962C8B-B14F-4D97-AF65-F5344CB8AC3E}">
        <p14:creationId xmlns:p14="http://schemas.microsoft.com/office/powerpoint/2010/main" val="163095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Вся информация взята из конспекта по краеведению № 1.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7636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Тест: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188495" y="1196752"/>
            <a:ext cx="8568952" cy="244827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87624" y="3212976"/>
            <a:ext cx="6768752" cy="273630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В каком году португальцы доходят до берегов Японии ?</a:t>
            </a:r>
          </a:p>
          <a:p>
            <a:pPr algn="ctr"/>
            <a:r>
              <a:rPr lang="ru-RU" sz="4800" dirty="0" smtClean="0"/>
              <a:t>А) 1643</a:t>
            </a:r>
          </a:p>
          <a:p>
            <a:pPr algn="ctr"/>
            <a:r>
              <a:rPr lang="ru-RU" sz="4800" dirty="0" smtClean="0"/>
              <a:t>Б) 1542</a:t>
            </a:r>
          </a:p>
          <a:p>
            <a:pPr algn="ctr"/>
            <a:r>
              <a:rPr lang="ru-RU" sz="4800" dirty="0" smtClean="0"/>
              <a:t>В) 1431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45391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179512" y="1052736"/>
            <a:ext cx="8424936" cy="2592288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9552" y="3356992"/>
            <a:ext cx="8064896" cy="2952328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Кто </a:t>
            </a:r>
            <a:r>
              <a:rPr lang="ru-RU" sz="4800" dirty="0"/>
              <a:t>первым посетил остров </a:t>
            </a:r>
            <a:r>
              <a:rPr lang="ru-RU" sz="4800" dirty="0" err="1" smtClean="0"/>
              <a:t>Ессо</a:t>
            </a:r>
            <a:r>
              <a:rPr lang="ru-RU" sz="4800" dirty="0" smtClean="0"/>
              <a:t> ?</a:t>
            </a:r>
          </a:p>
          <a:p>
            <a:pPr algn="ctr"/>
            <a:r>
              <a:rPr lang="ru-RU" sz="4800" dirty="0" smtClean="0"/>
              <a:t>А) Яков </a:t>
            </a:r>
            <a:r>
              <a:rPr lang="ru-RU" sz="4800" dirty="0" err="1" smtClean="0"/>
              <a:t>Карвальо</a:t>
            </a:r>
            <a:r>
              <a:rPr lang="ru-RU" sz="4800" dirty="0" smtClean="0"/>
              <a:t>         </a:t>
            </a:r>
            <a:endParaRPr lang="ru-RU" sz="4800" dirty="0"/>
          </a:p>
          <a:p>
            <a:pPr algn="ctr"/>
            <a:r>
              <a:rPr lang="ru-RU" sz="4800" dirty="0" smtClean="0"/>
              <a:t>Б) </a:t>
            </a:r>
            <a:r>
              <a:rPr lang="ru-RU" sz="4800" dirty="0"/>
              <a:t>Николай </a:t>
            </a:r>
            <a:r>
              <a:rPr lang="ru-RU" sz="4800" dirty="0" err="1"/>
              <a:t>Эллиуд</a:t>
            </a:r>
            <a:r>
              <a:rPr lang="ru-RU" sz="4800" dirty="0"/>
              <a:t> </a:t>
            </a:r>
            <a:endParaRPr lang="ru-RU" sz="4800" dirty="0" smtClean="0"/>
          </a:p>
          <a:p>
            <a:pPr algn="ctr"/>
            <a:r>
              <a:rPr lang="ru-RU" sz="4800" dirty="0" smtClean="0"/>
              <a:t>В) </a:t>
            </a:r>
            <a:r>
              <a:rPr lang="ru-RU" sz="4800" dirty="0"/>
              <a:t>Джироламо де </a:t>
            </a:r>
            <a:r>
              <a:rPr lang="ru-RU" sz="4800" dirty="0" err="1"/>
              <a:t>Анжелис</a:t>
            </a:r>
            <a:r>
              <a:rPr lang="ru-RU" sz="4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0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95536" y="980728"/>
            <a:ext cx="7992888" cy="280831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31640" y="3140968"/>
            <a:ext cx="6696744" cy="2808312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4800" dirty="0" smtClean="0"/>
              <a:t>Назовите </a:t>
            </a:r>
            <a:r>
              <a:rPr lang="ru-RU" sz="4800" dirty="0"/>
              <a:t>век расцвета </a:t>
            </a:r>
            <a:r>
              <a:rPr lang="ru-RU" sz="4800" b="1" dirty="0"/>
              <a:t>Голландии (Нидерланды</a:t>
            </a:r>
            <a:r>
              <a:rPr lang="ru-RU" sz="4800" b="1" dirty="0" smtClean="0"/>
              <a:t>) ?</a:t>
            </a:r>
          </a:p>
          <a:p>
            <a:pPr algn="ctr"/>
            <a:r>
              <a:rPr lang="ru-RU" sz="4800" b="1" dirty="0" smtClean="0"/>
              <a:t>А) </a:t>
            </a:r>
            <a:r>
              <a:rPr lang="en-US" sz="4800" b="1" dirty="0" smtClean="0"/>
              <a:t>X</a:t>
            </a:r>
          </a:p>
          <a:p>
            <a:pPr algn="ctr"/>
            <a:r>
              <a:rPr lang="ru-RU" sz="4800" b="1" dirty="0" smtClean="0"/>
              <a:t>Б) </a:t>
            </a:r>
            <a:r>
              <a:rPr lang="en-US" sz="4800" b="1" dirty="0" smtClean="0"/>
              <a:t>XVI</a:t>
            </a:r>
          </a:p>
          <a:p>
            <a:pPr algn="ctr"/>
            <a:r>
              <a:rPr lang="ru-RU" sz="4800" b="1" dirty="0" smtClean="0"/>
              <a:t>В) </a:t>
            </a:r>
            <a:r>
              <a:rPr lang="en-US" sz="4800" b="1" dirty="0" smtClean="0"/>
              <a:t>XVII</a:t>
            </a:r>
            <a:endParaRPr lang="ru-RU" sz="4800" b="1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386684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91724" y="260648"/>
            <a:ext cx="8568952" cy="432048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3284984"/>
            <a:ext cx="7704856" cy="309634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3672" y="731978"/>
            <a:ext cx="8368808" cy="536131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4800" dirty="0" smtClean="0"/>
              <a:t>В каком году произошла встреча </a:t>
            </a:r>
            <a:r>
              <a:rPr lang="ru-RU" sz="4800" dirty="0"/>
              <a:t>с </a:t>
            </a:r>
            <a:r>
              <a:rPr lang="ru-RU" sz="4800" dirty="0" err="1" smtClean="0"/>
              <a:t>айнами</a:t>
            </a:r>
            <a:r>
              <a:rPr lang="ru-RU" sz="4800" dirty="0" smtClean="0"/>
              <a:t> у </a:t>
            </a:r>
            <a:r>
              <a:rPr lang="ru-RU" sz="4800" dirty="0"/>
              <a:t>берегов Хоккайдо (вост. Побережье</a:t>
            </a:r>
            <a:r>
              <a:rPr lang="ru-RU" sz="4800" dirty="0" smtClean="0"/>
              <a:t>) ?</a:t>
            </a:r>
            <a:endParaRPr lang="en-US" sz="4800" dirty="0" smtClean="0"/>
          </a:p>
          <a:p>
            <a:pPr algn="ctr"/>
            <a:endParaRPr lang="ru-RU" sz="4800" dirty="0" smtClean="0"/>
          </a:p>
          <a:p>
            <a:pPr algn="ctr"/>
            <a:r>
              <a:rPr lang="ru-RU" sz="4800" dirty="0" smtClean="0"/>
              <a:t>А) 2012</a:t>
            </a:r>
          </a:p>
          <a:p>
            <a:pPr algn="ctr"/>
            <a:r>
              <a:rPr lang="ru-RU" sz="4800" dirty="0" smtClean="0"/>
              <a:t>Б) Лето 1643</a:t>
            </a:r>
          </a:p>
          <a:p>
            <a:pPr algn="ctr"/>
            <a:r>
              <a:rPr lang="ru-RU" sz="4800" dirty="0" smtClean="0"/>
              <a:t>В) 1429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61658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749555" y="260648"/>
            <a:ext cx="7848872" cy="424847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259632" y="3573016"/>
            <a:ext cx="7128792" cy="273630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" y="548680"/>
            <a:ext cx="8399276" cy="612068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800" dirty="0" smtClean="0"/>
              <a:t>Какого числа Фриз </a:t>
            </a:r>
            <a:r>
              <a:rPr lang="ru-RU" sz="4800" dirty="0"/>
              <a:t>провозгласил новую землю Голландским владением «Земля </a:t>
            </a:r>
            <a:r>
              <a:rPr lang="ru-RU" sz="4800" dirty="0" smtClean="0"/>
              <a:t>компании» ?</a:t>
            </a:r>
          </a:p>
          <a:p>
            <a:pPr algn="ctr">
              <a:buNone/>
            </a:pPr>
            <a:r>
              <a:rPr lang="ru-RU" sz="4800" dirty="0" smtClean="0"/>
              <a:t>А) 13 июня 1674</a:t>
            </a:r>
          </a:p>
          <a:p>
            <a:pPr algn="ctr">
              <a:buNone/>
            </a:pPr>
            <a:r>
              <a:rPr lang="ru-RU" sz="4800" dirty="0" smtClean="0"/>
              <a:t>Б) 22 июня 1643</a:t>
            </a:r>
          </a:p>
          <a:p>
            <a:pPr algn="ctr">
              <a:buNone/>
            </a:pPr>
            <a:r>
              <a:rPr lang="ru-RU" sz="4800" dirty="0" smtClean="0"/>
              <a:t>В) 30 июня 1656</a:t>
            </a:r>
          </a:p>
          <a:p>
            <a:pPr algn="ctr">
              <a:buNone/>
            </a:pPr>
            <a:endParaRPr lang="ru-RU" sz="4800" dirty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89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Ответы к тесту: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1)  Б</a:t>
            </a:r>
          </a:p>
          <a:p>
            <a:r>
              <a:rPr lang="ru-RU" sz="4800" dirty="0" smtClean="0"/>
              <a:t>2)  А</a:t>
            </a:r>
          </a:p>
          <a:p>
            <a:r>
              <a:rPr lang="ru-RU" sz="4800" dirty="0" smtClean="0"/>
              <a:t>3)  В</a:t>
            </a:r>
          </a:p>
          <a:p>
            <a:r>
              <a:rPr lang="ru-RU" sz="4800" dirty="0" smtClean="0"/>
              <a:t>4)  Б</a:t>
            </a:r>
          </a:p>
          <a:p>
            <a:r>
              <a:rPr lang="ru-RU" sz="4800" dirty="0" smtClean="0"/>
              <a:t>5)  Б</a:t>
            </a:r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6353175" cy="4762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0466756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129</TotalTime>
  <Words>867</Words>
  <Application>Microsoft Office PowerPoint</Application>
  <PresentationFormat>Экран (4:3)</PresentationFormat>
  <Paragraphs>115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Паркет</vt:lpstr>
      <vt:lpstr>Тема: «Европейские мореплаватели в северной части тихого океана»</vt:lpstr>
      <vt:lpstr>Содержание</vt:lpstr>
      <vt:lpstr>Список литературы</vt:lpstr>
      <vt:lpstr>Тест:</vt:lpstr>
      <vt:lpstr>Презентация PowerPoint</vt:lpstr>
      <vt:lpstr>Презентация PowerPoint</vt:lpstr>
      <vt:lpstr>Презентация PowerPoint</vt:lpstr>
      <vt:lpstr>Презентация PowerPoint</vt:lpstr>
      <vt:lpstr>Ответы к тесту:</vt:lpstr>
      <vt:lpstr>Информационный блог!!!</vt:lpstr>
      <vt:lpstr>Презентация PowerPoint</vt:lpstr>
      <vt:lpstr>Презентация PowerPoint</vt:lpstr>
      <vt:lpstr>Презентация PowerPoint</vt:lpstr>
      <vt:lpstr>Французские и английские экспедиции у Сахалина и Курильских островов</vt:lpstr>
      <vt:lpstr>Маршрут:</vt:lpstr>
      <vt:lpstr>Запомни: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«Европейские мореплавания в северной части тихого океана»</dc:title>
  <dc:creator>User</dc:creator>
  <cp:lastModifiedBy>ЛИДИЯ</cp:lastModifiedBy>
  <cp:revision>12</cp:revision>
  <dcterms:created xsi:type="dcterms:W3CDTF">2012-03-14T15:50:30Z</dcterms:created>
  <dcterms:modified xsi:type="dcterms:W3CDTF">2013-11-10T08:06:14Z</dcterms:modified>
</cp:coreProperties>
</file>