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134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10.11.2013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28926" y="533400"/>
            <a:ext cx="6072230" cy="2868168"/>
          </a:xfrm>
        </p:spPr>
        <p:txBody>
          <a:bodyPr/>
          <a:lstStyle/>
          <a:p>
            <a:pPr algn="ctr"/>
            <a:r>
              <a:rPr lang="ru-RU" dirty="0" smtClean="0"/>
              <a:t>Продвижение русских людей на Восток.</a:t>
            </a:r>
            <a:br>
              <a:rPr lang="ru-RU" dirty="0" smtClean="0"/>
            </a:br>
            <a:r>
              <a:rPr lang="ru-RU" dirty="0" smtClean="0"/>
              <a:t>Амурский вопрос</a:t>
            </a:r>
            <a:endParaRPr lang="ru-RU" dirty="0"/>
          </a:p>
        </p:txBody>
      </p:sp>
      <p:sp>
        <p:nvSpPr>
          <p:cNvPr id="4" name="Подзаголовок 2"/>
          <p:cNvSpPr>
            <a:spLocks noGrp="1"/>
          </p:cNvSpPr>
          <p:nvPr/>
        </p:nvSpPr>
        <p:spPr>
          <a:xfrm>
            <a:off x="3203848" y="3645024"/>
            <a:ext cx="5114778" cy="2313984"/>
          </a:xfrm>
          <a:prstGeom prst="rect">
            <a:avLst/>
          </a:prstGeom>
        </p:spPr>
        <p:txBody>
          <a:bodyPr vert="horz" lIns="45720" tIns="0" rIns="45720" bIns="0">
            <a:norm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Урок </a:t>
            </a:r>
            <a:r>
              <a:rPr lang="ru-RU" sz="3600" b="1" dirty="0" smtClean="0">
                <a:solidFill>
                  <a:srgbClr val="FFFF00"/>
                </a:solidFill>
              </a:rPr>
              <a:t>4.</a:t>
            </a:r>
            <a:endParaRPr lang="ru-RU" sz="3600" b="1" dirty="0" smtClean="0">
              <a:solidFill>
                <a:srgbClr val="FFFF00"/>
              </a:solidFill>
            </a:endParaRPr>
          </a:p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 7 класс</a:t>
            </a:r>
          </a:p>
          <a:p>
            <a:r>
              <a:rPr lang="ru-RU" dirty="0" smtClean="0"/>
              <a:t>Презентация- Конспект</a:t>
            </a:r>
          </a:p>
          <a:p>
            <a:r>
              <a:rPr lang="ru-RU" dirty="0" smtClean="0"/>
              <a:t>Автор: Писцова Л.А., </a:t>
            </a:r>
          </a:p>
          <a:p>
            <a:r>
              <a:rPr lang="ru-RU" dirty="0" smtClean="0"/>
              <a:t>учитель истории МБОУ СОШ № 4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80068"/>
          </a:xfrm>
        </p:spPr>
        <p:txBody>
          <a:bodyPr/>
          <a:lstStyle/>
          <a:p>
            <a:r>
              <a:rPr lang="ru-RU" dirty="0" smtClean="0"/>
              <a:t>План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7239000" cy="5312752"/>
          </a:xfrm>
        </p:spPr>
        <p:txBody>
          <a:bodyPr/>
          <a:lstStyle/>
          <a:p>
            <a:r>
              <a:rPr lang="ru-RU" dirty="0" smtClean="0"/>
              <a:t>Деятельность Хабарова и Нагибы. «Ясачная книга» О. Кузнеца</a:t>
            </a:r>
          </a:p>
          <a:p>
            <a:r>
              <a:rPr lang="ru-RU" dirty="0" smtClean="0"/>
              <a:t>Военные столкновения с маньчжурами. Нерчинский договор и его значение.</a:t>
            </a:r>
          </a:p>
          <a:p>
            <a:r>
              <a:rPr lang="ru-RU" dirty="0" smtClean="0"/>
              <a:t>Маньчжуры в Приамурье и на Сахалине.</a:t>
            </a:r>
          </a:p>
          <a:p>
            <a:r>
              <a:rPr lang="ru-RU" dirty="0" smtClean="0"/>
              <a:t>Приведение </a:t>
            </a:r>
            <a:r>
              <a:rPr lang="ru-RU" dirty="0" err="1" smtClean="0"/>
              <a:t>айнов</a:t>
            </a:r>
            <a:r>
              <a:rPr lang="ru-RU" dirty="0" smtClean="0"/>
              <a:t> и гиляков в маньчжурское подданство. Карта императора </a:t>
            </a:r>
            <a:r>
              <a:rPr lang="ru-RU" dirty="0" err="1" smtClean="0"/>
              <a:t>Канси</a:t>
            </a:r>
            <a:r>
              <a:rPr lang="ru-RU" dirty="0" smtClean="0"/>
              <a:t>.</a:t>
            </a:r>
          </a:p>
          <a:p>
            <a:r>
              <a:rPr lang="ru-RU" dirty="0" smtClean="0"/>
              <a:t>Торговые отношения между народами Сахалина, Амура и Китаем.</a:t>
            </a:r>
          </a:p>
          <a:p>
            <a:r>
              <a:rPr lang="ru-RU" dirty="0" smtClean="0"/>
              <a:t>Амурский вопрос.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320040"/>
            <a:ext cx="7929618" cy="394316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Деятельность Е.Т. Хабарова и И. Нагибы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857232"/>
            <a:ext cx="8072462" cy="6000768"/>
          </a:xfrm>
        </p:spPr>
        <p:txBody>
          <a:bodyPr/>
          <a:lstStyle/>
          <a:p>
            <a:r>
              <a:rPr lang="ru-RU" dirty="0" smtClean="0"/>
              <a:t>Достигнув р. Лены             1630 г.</a:t>
            </a:r>
            <a:r>
              <a:rPr lang="ru-RU" sz="2000" dirty="0" smtClean="0"/>
              <a:t>(</a:t>
            </a:r>
            <a:r>
              <a:rPr lang="ru-RU" sz="2000" dirty="0" err="1" smtClean="0"/>
              <a:t>нач</a:t>
            </a:r>
            <a:r>
              <a:rPr lang="ru-RU" sz="2000" dirty="0" smtClean="0"/>
              <a:t>. покорения якутов)</a:t>
            </a:r>
            <a:r>
              <a:rPr lang="ru-RU" dirty="0" smtClean="0"/>
              <a:t>- рус. движутся к югу (р.Амур)</a:t>
            </a:r>
          </a:p>
          <a:p>
            <a:pPr>
              <a:buNone/>
            </a:pPr>
            <a:endParaRPr lang="ru-RU" dirty="0" smtClean="0"/>
          </a:p>
          <a:p>
            <a:r>
              <a:rPr lang="ru-RU" sz="1800" dirty="0" smtClean="0"/>
              <a:t>Якутский воевода Головин – отправил экспедицию на Становой хребет</a:t>
            </a:r>
          </a:p>
          <a:p>
            <a:endParaRPr lang="ru-RU" sz="1800" dirty="0" smtClean="0"/>
          </a:p>
          <a:p>
            <a:r>
              <a:rPr lang="ru-RU" sz="1800" dirty="0" smtClean="0"/>
              <a:t>От Енисея до Тихого океана единственным местом , где произрастал хлеб, являлось Приамурье (житница сев. – востока России)</a:t>
            </a:r>
          </a:p>
          <a:p>
            <a:pPr>
              <a:buNone/>
            </a:pPr>
            <a:endParaRPr lang="ru-RU" sz="18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2400" dirty="0" smtClean="0">
                <a:solidFill>
                  <a:srgbClr val="FF0000"/>
                </a:solidFill>
              </a:rPr>
              <a:t>ИТОГ: быстрое освоение Приамурья</a:t>
            </a:r>
          </a:p>
          <a:p>
            <a:pPr>
              <a:buNone/>
            </a:pPr>
            <a:r>
              <a:rPr lang="ru-RU" sz="2400" dirty="0" smtClean="0">
                <a:solidFill>
                  <a:srgbClr val="C00000"/>
                </a:solidFill>
              </a:rPr>
              <a:t>1651 – </a:t>
            </a:r>
            <a:r>
              <a:rPr lang="ru-RU" sz="2400" dirty="0" err="1" smtClean="0"/>
              <a:t>Албазинский</a:t>
            </a:r>
            <a:r>
              <a:rPr lang="ru-RU" sz="2400" dirty="0" smtClean="0"/>
              <a:t> острог</a:t>
            </a:r>
            <a:endParaRPr lang="ru-RU" sz="2400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2400" dirty="0" smtClean="0">
                <a:solidFill>
                  <a:srgbClr val="C00000"/>
                </a:solidFill>
              </a:rPr>
              <a:t>1652 – </a:t>
            </a:r>
            <a:r>
              <a:rPr lang="ru-RU" sz="2400" dirty="0" err="1" smtClean="0"/>
              <a:t>Ачанский</a:t>
            </a:r>
            <a:r>
              <a:rPr lang="ru-RU" sz="2400" dirty="0" smtClean="0"/>
              <a:t> острог</a:t>
            </a:r>
          </a:p>
          <a:p>
            <a:pPr>
              <a:buNone/>
            </a:pPr>
            <a:r>
              <a:rPr lang="ru-RU" sz="2400" dirty="0" smtClean="0">
                <a:solidFill>
                  <a:srgbClr val="C00000"/>
                </a:solidFill>
              </a:rPr>
              <a:t>1654 – </a:t>
            </a:r>
            <a:r>
              <a:rPr lang="ru-RU" sz="2400" dirty="0" err="1" smtClean="0"/>
              <a:t>Кумарский</a:t>
            </a:r>
            <a:r>
              <a:rPr lang="ru-RU" sz="2400" dirty="0" smtClean="0"/>
              <a:t> острог</a:t>
            </a:r>
          </a:p>
          <a:p>
            <a:pPr>
              <a:buNone/>
            </a:pPr>
            <a:r>
              <a:rPr lang="ru-RU" sz="2400" dirty="0" smtClean="0">
                <a:solidFill>
                  <a:srgbClr val="C00000"/>
                </a:solidFill>
              </a:rPr>
              <a:t>1655 – </a:t>
            </a:r>
            <a:r>
              <a:rPr lang="ru-RU" sz="2400" dirty="0" err="1" smtClean="0"/>
              <a:t>Косогорский</a:t>
            </a:r>
            <a:r>
              <a:rPr lang="ru-RU" sz="2400" dirty="0" smtClean="0"/>
              <a:t> острог и др.</a:t>
            </a:r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endParaRPr lang="ru-RU" sz="1800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u-RU" sz="1800" dirty="0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3357554" y="1142984"/>
            <a:ext cx="92869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14290"/>
            <a:ext cx="8072462" cy="6357982"/>
          </a:xfrm>
        </p:spPr>
        <p:txBody>
          <a:bodyPr/>
          <a:lstStyle/>
          <a:p>
            <a:pPr>
              <a:buNone/>
            </a:pPr>
            <a:r>
              <a:rPr lang="ru-RU" sz="2800" b="1" dirty="0" smtClean="0">
                <a:solidFill>
                  <a:srgbClr val="00B050"/>
                </a:solidFill>
              </a:rPr>
              <a:t>1648 г.- </a:t>
            </a:r>
            <a:r>
              <a:rPr lang="ru-RU" sz="2800" b="1" dirty="0" smtClean="0"/>
              <a:t>Ерофей Хабаров – экспедиция «для покорения захребетных государевых непослушников» </a:t>
            </a:r>
            <a:r>
              <a:rPr lang="ru-RU" sz="2000" dirty="0" smtClean="0"/>
              <a:t>(начало этапа присоединения Амура)</a:t>
            </a:r>
            <a:endParaRPr lang="ru-RU" sz="2800" dirty="0" smtClean="0"/>
          </a:p>
          <a:p>
            <a:pPr>
              <a:buNone/>
            </a:pPr>
            <a:endParaRPr lang="ru-RU" sz="2800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2800" b="1" dirty="0" smtClean="0">
                <a:solidFill>
                  <a:srgbClr val="C00000"/>
                </a:solidFill>
              </a:rPr>
              <a:t>Маршрут:</a:t>
            </a:r>
          </a:p>
          <a:p>
            <a:pPr>
              <a:buNone/>
            </a:pPr>
            <a:r>
              <a:rPr lang="ru-RU" sz="2800" dirty="0" smtClean="0">
                <a:solidFill>
                  <a:srgbClr val="C00000"/>
                </a:solidFill>
              </a:rPr>
              <a:t> </a:t>
            </a:r>
            <a:r>
              <a:rPr lang="ru-RU" sz="2800" dirty="0" smtClean="0"/>
              <a:t>по р. </a:t>
            </a:r>
            <a:r>
              <a:rPr lang="ru-RU" sz="2800" dirty="0" err="1" smtClean="0"/>
              <a:t>Олекме</a:t>
            </a:r>
            <a:r>
              <a:rPr lang="ru-RU" sz="2800" dirty="0" smtClean="0"/>
              <a:t> и притокам к верховьям р. </a:t>
            </a:r>
            <a:r>
              <a:rPr lang="ru-RU" sz="2800" dirty="0" err="1" smtClean="0"/>
              <a:t>Урки</a:t>
            </a:r>
            <a:endParaRPr lang="ru-RU" sz="2800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u-RU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Итог:</a:t>
            </a:r>
          </a:p>
          <a:p>
            <a:pPr>
              <a:buNone/>
            </a:pPr>
            <a:r>
              <a:rPr lang="ru-RU" dirty="0" smtClean="0"/>
              <a:t> - создано </a:t>
            </a:r>
            <a:r>
              <a:rPr lang="ru-RU" dirty="0" err="1" smtClean="0"/>
              <a:t>Албазинское</a:t>
            </a:r>
            <a:r>
              <a:rPr lang="ru-RU" dirty="0" smtClean="0"/>
              <a:t> воеводство</a:t>
            </a:r>
          </a:p>
          <a:p>
            <a:pPr>
              <a:buFontTx/>
              <a:buChar char="-"/>
            </a:pPr>
            <a:r>
              <a:rPr lang="ru-RU" dirty="0" smtClean="0"/>
              <a:t>весь Амур до Татарского пролива и территория к востоку от </a:t>
            </a:r>
            <a:r>
              <a:rPr lang="ru-RU" dirty="0" err="1" smtClean="0"/>
              <a:t>Аргуни</a:t>
            </a:r>
            <a:r>
              <a:rPr lang="ru-RU" dirty="0" smtClean="0"/>
              <a:t> до Большого Хингана вошли в состав России</a:t>
            </a:r>
          </a:p>
          <a:p>
            <a:pPr>
              <a:buFontTx/>
              <a:buChar char="-"/>
            </a:pPr>
            <a:r>
              <a:rPr lang="ru-RU" dirty="0" smtClean="0"/>
              <a:t>образован Нерчинский уезд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20040"/>
            <a:ext cx="7696200" cy="537192"/>
          </a:xfrm>
        </p:spPr>
        <p:txBody>
          <a:bodyPr>
            <a:normAutofit/>
          </a:bodyPr>
          <a:lstStyle/>
          <a:p>
            <a:r>
              <a:rPr lang="ru-RU" sz="2400" dirty="0" smtClean="0"/>
              <a:t>«Ясачная книга» </a:t>
            </a:r>
            <a:r>
              <a:rPr lang="ru-RU" sz="2400" dirty="0" err="1" smtClean="0"/>
              <a:t>Онуфрия</a:t>
            </a:r>
            <a:r>
              <a:rPr lang="ru-RU" sz="2400" dirty="0" smtClean="0"/>
              <a:t> Степана кузнеца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28670"/>
            <a:ext cx="8072462" cy="5527066"/>
          </a:xfrm>
        </p:spPr>
        <p:txBody>
          <a:bodyPr/>
          <a:lstStyle/>
          <a:p>
            <a:pPr>
              <a:buNone/>
            </a:pPr>
            <a:r>
              <a:rPr lang="ru-RU" sz="2000" b="1" dirty="0" err="1" smtClean="0">
                <a:solidFill>
                  <a:srgbClr val="00B050"/>
                </a:solidFill>
              </a:rPr>
              <a:t>Онуфрий</a:t>
            </a:r>
            <a:r>
              <a:rPr lang="ru-RU" sz="2000" b="1" dirty="0" smtClean="0">
                <a:solidFill>
                  <a:srgbClr val="00B050"/>
                </a:solidFill>
              </a:rPr>
              <a:t> Степанов Кузнец </a:t>
            </a:r>
          </a:p>
          <a:p>
            <a:pPr>
              <a:buNone/>
            </a:pPr>
            <a:r>
              <a:rPr lang="ru-RU" dirty="0" smtClean="0"/>
              <a:t>– </a:t>
            </a:r>
            <a:r>
              <a:rPr lang="ru-RU" sz="2000" dirty="0" smtClean="0"/>
              <a:t>«приказной человек Великой р. Амур и новых </a:t>
            </a:r>
            <a:r>
              <a:rPr lang="ru-RU" sz="2000" dirty="0" err="1" smtClean="0"/>
              <a:t>Даурских</a:t>
            </a:r>
            <a:r>
              <a:rPr lang="ru-RU" sz="2000" dirty="0" smtClean="0"/>
              <a:t> земель» 1655 г.</a:t>
            </a:r>
          </a:p>
          <a:p>
            <a:pPr>
              <a:buNone/>
            </a:pPr>
            <a:r>
              <a:rPr lang="ru-RU" sz="2800" dirty="0" smtClean="0">
                <a:solidFill>
                  <a:srgbClr val="C00000"/>
                </a:solidFill>
              </a:rPr>
              <a:t>Итог: </a:t>
            </a:r>
          </a:p>
          <a:p>
            <a:pPr>
              <a:buNone/>
            </a:pPr>
            <a:r>
              <a:rPr lang="ru-RU" sz="2400" dirty="0" smtClean="0">
                <a:solidFill>
                  <a:srgbClr val="C00000"/>
                </a:solidFill>
              </a:rPr>
              <a:t>   </a:t>
            </a:r>
            <a:r>
              <a:rPr lang="ru-RU" sz="2000" dirty="0" smtClean="0"/>
              <a:t>привел под «высокую государеву руку» и </a:t>
            </a:r>
            <a:r>
              <a:rPr lang="ru-RU" sz="2000" dirty="0" err="1" smtClean="0"/>
              <a:t>объясачили</a:t>
            </a:r>
            <a:r>
              <a:rPr lang="ru-RU" sz="2000" dirty="0" smtClean="0"/>
              <a:t> население Приамурья, низовьев </a:t>
            </a:r>
            <a:r>
              <a:rPr lang="ru-RU" sz="2000" dirty="0" err="1" smtClean="0"/>
              <a:t>Сунгари</a:t>
            </a:r>
            <a:r>
              <a:rPr lang="ru-RU" sz="2000" dirty="0" smtClean="0"/>
              <a:t>, Уссури и части Сахалина (ясак окладной и имел упорядоченный вид)</a:t>
            </a:r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r>
              <a:rPr lang="ru-RU" sz="2800" dirty="0" smtClean="0">
                <a:solidFill>
                  <a:srgbClr val="00B050"/>
                </a:solidFill>
              </a:rPr>
              <a:t>Иван Нагиба </a:t>
            </a:r>
          </a:p>
          <a:p>
            <a:pPr>
              <a:buNone/>
            </a:pPr>
            <a:r>
              <a:rPr lang="ru-RU" sz="2800" b="1" dirty="0" smtClean="0"/>
              <a:t>1652 – </a:t>
            </a:r>
            <a:r>
              <a:rPr lang="ru-RU" sz="2400" dirty="0" smtClean="0"/>
              <a:t>группа Нагибы была 3 группой русских служилых людей, которым довелось видеть вдали берега Сахалина</a:t>
            </a:r>
            <a:r>
              <a:rPr lang="ru-RU" sz="2400" b="1" dirty="0" smtClean="0"/>
              <a:t>  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04"/>
            <a:ext cx="8143900" cy="857256"/>
          </a:xfrm>
        </p:spPr>
        <p:txBody>
          <a:bodyPr>
            <a:normAutofit fontScale="90000"/>
          </a:bodyPr>
          <a:lstStyle/>
          <a:p>
            <a:r>
              <a:rPr lang="ru-RU" sz="2700" dirty="0" smtClean="0"/>
              <a:t>Военные столкновения с маньчжурами. Нерчинский договор и его значение.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00108"/>
            <a:ext cx="8143900" cy="5857892"/>
          </a:xfrm>
        </p:spPr>
        <p:txBody>
          <a:bodyPr>
            <a:normAutofit lnSpcReduction="10000"/>
          </a:bodyPr>
          <a:lstStyle/>
          <a:p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Не́рчинский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догово́р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1689 года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— первый договор между Россией и империей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Цин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о границе, торговле и по другим вопросам. Заключён 27 августа (6 сентября) в Нерчинске.</a:t>
            </a: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1618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году Пекина достигла дипломатическая миссия казака Ивана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Петлина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Путь в Китай был открыт.</a:t>
            </a: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После подавления восстаний китайцев в континентальном Китае и на Тайване маньчжуры начали военные действия против русских.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2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1685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году войско маньчжуров, состоявшее из 4000 солдат и 1200 рабочих-китайцев, оснащённое артиллерией, подошло к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Албазину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Для переговоров с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цинским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правительством в начале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1686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года на Амур было направлено русское полномочное посольство во главе с Фёдором Головиным, который должен был отстоять границу по Амуру.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20040"/>
            <a:ext cx="8143900" cy="680068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Нерчинский договор – 27 августа 1689 г.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42984"/>
            <a:ext cx="8072462" cy="5715016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граница между Россией и Китаем была проведена по реке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Аргуни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 далее по «Каменным горам»: от истоков реки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Горбицы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 «до моря протяженным».</a:t>
            </a:r>
          </a:p>
          <a:p>
            <a:pPr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все реки впадающие в Амур с юга от этих гор полагались принадлежащими Китаю</a:t>
            </a:r>
          </a:p>
          <a:p>
            <a:pPr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все реки текущие с другой стороны этих гор — принадлежащими государству Российскому. </a:t>
            </a:r>
          </a:p>
          <a:p>
            <a:pPr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реки  и земли расположенные между рекой Удой принадлежащей Российскому государству и «Каменными горами» от Амура до моря принадлежащими Китайскому государству полагалось оставить неразграниченными.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320040"/>
            <a:ext cx="7929618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Амурский вопрос</a:t>
            </a: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(граница между Китаем и Россией)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9416"/>
            <a:ext cx="8143900" cy="484632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Нерченский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договор - это основания русской стороне требовать пересмотра навязанной силой границы в Приамурье и определения границы в Приморье, что и было сделано в 1858 году при заключении сторонами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Айгунского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договора.</a:t>
            </a: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 конце XVII века русские казаки —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Атласов и </a:t>
            </a:r>
            <a:r>
              <a:rPr lang="ru-RU" sz="2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Козыревский</a:t>
            </a:r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стали исследовать полуостров Камчатка, который в начале XVIII века был включён в состав Российской империи. </a:t>
            </a:r>
          </a:p>
          <a:p>
            <a:pPr>
              <a:buNone/>
            </a:pPr>
            <a:endParaRPr lang="ru-RU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20040"/>
            <a:ext cx="8143900" cy="680068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>Маньчжуры в Приамурье и на Сахалине.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14422"/>
            <a:ext cx="8286776" cy="5241314"/>
          </a:xfrm>
        </p:spPr>
        <p:txBody>
          <a:bodyPr/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1709 г.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Маньчжурский император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Канси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направляет экспедицию на Нижний Амур. В ходе экспедиции собраны сведения о большом острове, лежащем у устья Амура. 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1710 г.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-Маньчжуры отправляют экспедицию на Сахалин. В результате экспедиции появляется первая маньчжурская карта Сахалина.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247</TotalTime>
  <Words>638</Words>
  <Application>Microsoft Office PowerPoint</Application>
  <PresentationFormat>Экран (4:3)</PresentationFormat>
  <Paragraphs>72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Изящная</vt:lpstr>
      <vt:lpstr>Продвижение русских людей на Восток. Амурский вопрос</vt:lpstr>
      <vt:lpstr>План </vt:lpstr>
      <vt:lpstr>Деятельность Е.Т. Хабарова и И. Нагибы</vt:lpstr>
      <vt:lpstr>Презентация PowerPoint</vt:lpstr>
      <vt:lpstr>«Ясачная книга» Онуфрия Степана кузнеца</vt:lpstr>
      <vt:lpstr>Военные столкновения с маньчжурами. Нерчинский договор и его значение. </vt:lpstr>
      <vt:lpstr>Нерчинский договор – 27 августа 1689 г.</vt:lpstr>
      <vt:lpstr>Амурский вопрос. (граница между Китаем и Россией) </vt:lpstr>
      <vt:lpstr>Маньчжуры в Приамурье и на Сахалине.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Европейские мореплаватели в северной части тихого океана</dc:title>
  <cp:lastModifiedBy>ЛИДИЯ</cp:lastModifiedBy>
  <cp:revision>34</cp:revision>
  <dcterms:modified xsi:type="dcterms:W3CDTF">2013-11-10T08:26:06Z</dcterms:modified>
</cp:coreProperties>
</file>