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5" r:id="rId4"/>
    <p:sldId id="265" r:id="rId5"/>
    <p:sldId id="276" r:id="rId6"/>
    <p:sldId id="268" r:id="rId7"/>
    <p:sldId id="267" r:id="rId8"/>
    <p:sldId id="278" r:id="rId9"/>
    <p:sldId id="277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533400"/>
            <a:ext cx="6072230" cy="2868168"/>
          </a:xfrm>
        </p:spPr>
        <p:txBody>
          <a:bodyPr/>
          <a:lstStyle/>
          <a:p>
            <a:pPr algn="ctr"/>
            <a:r>
              <a:rPr lang="ru-RU" dirty="0" smtClean="0"/>
              <a:t>Продвижение русских людей на Восток</a:t>
            </a: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/>
        </p:nvSpPr>
        <p:spPr>
          <a:xfrm>
            <a:off x="3131840" y="3861048"/>
            <a:ext cx="5114778" cy="2313984"/>
          </a:xfrm>
          <a:prstGeom prst="rect">
            <a:avLst/>
          </a:prstGeom>
        </p:spPr>
        <p:txBody>
          <a:bodyPr vert="horz" lIns="45720" tIns="0" rIns="45720" bIns="0">
            <a:normAutofit lnSpcReduction="10000"/>
          </a:bodyPr>
          <a:lstStyle>
            <a:lvl1pPr marL="0" indent="0" algn="r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200" kern="1200" baseline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None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Урок </a:t>
            </a:r>
            <a:r>
              <a:rPr lang="ru-RU" sz="3600" b="1" dirty="0" smtClean="0">
                <a:solidFill>
                  <a:srgbClr val="FFFF00"/>
                </a:solidFill>
              </a:rPr>
              <a:t>3.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 7 класс</a:t>
            </a:r>
          </a:p>
          <a:p>
            <a:r>
              <a:rPr lang="ru-RU" dirty="0" smtClean="0"/>
              <a:t>Презентация- Конспект</a:t>
            </a:r>
          </a:p>
          <a:p>
            <a:r>
              <a:rPr lang="ru-RU" dirty="0" smtClean="0"/>
              <a:t>Автор: Писцова Л.А., </a:t>
            </a:r>
          </a:p>
          <a:p>
            <a:r>
              <a:rPr lang="ru-RU" dirty="0" smtClean="0"/>
              <a:t>учитель истории МБОУ СОШ № 4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sz="quarter" idx="1"/>
          </p:nvPr>
        </p:nvSpPr>
        <p:spPr>
          <a:xfrm>
            <a:off x="0" y="0"/>
            <a:ext cx="8143900" cy="6858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7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1. Присоединение Сибири к России имело историческое  значение: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- включены огромные территории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- появились более развитое земледелие, города, торговля в Сибири и на ДВ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- прекратились кровопролитные столкновения племен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2.  Победа русских войск в Сибири была обеспечена эффективной военно-инженерной стратегией, гибкой тактикой и отчасти техническим превосходством.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r>
              <a:rPr lang="ru-RU" dirty="0" smtClean="0"/>
              <a:t>План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7239000" cy="5312752"/>
          </a:xfrm>
        </p:spPr>
        <p:txBody>
          <a:bodyPr/>
          <a:lstStyle/>
          <a:p>
            <a:r>
              <a:rPr lang="ru-RU" dirty="0" smtClean="0"/>
              <a:t>Освоение русскими людьми Сибири. Строительство острогов.</a:t>
            </a:r>
          </a:p>
          <a:p>
            <a:r>
              <a:rPr lang="ru-RU" dirty="0" smtClean="0"/>
              <a:t>Взаимоотношения с местным населением.</a:t>
            </a:r>
          </a:p>
          <a:p>
            <a:r>
              <a:rPr lang="ru-RU" dirty="0" smtClean="0"/>
              <a:t>Походы Москвитина, Пояркова, Кузнецова.</a:t>
            </a:r>
            <a:endParaRPr lang="ru-RU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20040"/>
            <a:ext cx="7786742" cy="751506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заселении Сибири и ДВ историки</a:t>
            </a:r>
            <a:br>
              <a:rPr lang="ru-RU" sz="2400" dirty="0" smtClean="0"/>
            </a:br>
            <a:r>
              <a:rPr lang="ru-RU" sz="2400" dirty="0" smtClean="0"/>
              <a:t>выделяют два процесса: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7929618" cy="5312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Правительственная колонизация</a:t>
            </a:r>
          </a:p>
          <a:p>
            <a:pPr>
              <a:buFontTx/>
              <a:buChar char="-"/>
            </a:pPr>
            <a:r>
              <a:rPr lang="ru-RU" sz="2400" i="1" dirty="0" smtClean="0"/>
              <a:t>мероприятия по освоению земель по инициативе и под руководством государственной администрации</a:t>
            </a:r>
            <a:r>
              <a:rPr lang="ru-RU" dirty="0" smtClean="0"/>
              <a:t>;</a:t>
            </a:r>
          </a:p>
          <a:p>
            <a:pPr marL="514350" indent="-514350">
              <a:buAutoNum type="arabicParenR"/>
            </a:pPr>
            <a:r>
              <a:rPr lang="ru-RU" sz="2200" dirty="0" smtClean="0">
                <a:solidFill>
                  <a:srgbClr val="00B050"/>
                </a:solidFill>
              </a:rPr>
              <a:t>«по указу»</a:t>
            </a:r>
          </a:p>
          <a:p>
            <a:pPr marL="514350" indent="-514350">
              <a:buAutoNum type="arabicParenR"/>
            </a:pPr>
            <a:r>
              <a:rPr lang="ru-RU" sz="2200" dirty="0" smtClean="0">
                <a:solidFill>
                  <a:srgbClr val="00B050"/>
                </a:solidFill>
              </a:rPr>
              <a:t>ссылка преступников, «в службу», «в посад» и «пашню»</a:t>
            </a:r>
          </a:p>
          <a:p>
            <a:pPr marL="514350" indent="-514350">
              <a:buNone/>
            </a:pPr>
            <a:endParaRPr lang="ru-RU" dirty="0" smtClean="0"/>
          </a:p>
          <a:p>
            <a:r>
              <a:rPr lang="ru-RU" b="1" dirty="0" smtClean="0"/>
              <a:t>Вольнонаемная колонизация</a:t>
            </a:r>
          </a:p>
          <a:p>
            <a:pPr>
              <a:buFontTx/>
              <a:buChar char="-"/>
            </a:pPr>
            <a:r>
              <a:rPr lang="ru-RU" sz="2400" i="1" dirty="0" smtClean="0"/>
              <a:t>добровольное и стихийное заселение Сибири и ДВ русскими людьми</a:t>
            </a:r>
          </a:p>
          <a:p>
            <a:pPr>
              <a:buFontTx/>
              <a:buChar char="-"/>
            </a:pPr>
            <a:endParaRPr lang="ru-RU" sz="2400" i="1" dirty="0" smtClean="0"/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Колонизация-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1) захват чужой страны и превращение её в колонию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2) заселение территории переселенцами, колонистами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sz="quarter" idx="1"/>
          </p:nvPr>
        </p:nvGraphicFramePr>
        <p:xfrm>
          <a:off x="142844" y="714357"/>
          <a:ext cx="7858179" cy="21743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1913"/>
                <a:gridCol w="2550463"/>
                <a:gridCol w="2205803"/>
              </a:tblGrid>
              <a:tr h="415533"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экономические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политические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социальные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6561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Увеличить доход в казну за счёт обложения местных жителей  налогом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Поднять авторитет царской власти в глазах иностранцев и россиян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Бегство крестьян от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усиливающегося  крепостного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гнёта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143900" cy="42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продвижения на Восток </a:t>
            </a:r>
            <a:endParaRPr lang="ru-RU" dirty="0"/>
          </a:p>
        </p:txBody>
      </p:sp>
      <p:pic>
        <p:nvPicPr>
          <p:cNvPr id="5" name="Содержимое 3" descr="7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928934"/>
            <a:ext cx="7743077" cy="392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Виды русских поселений в Сибири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143900" cy="545562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ГОРОДА</a:t>
            </a:r>
            <a:r>
              <a:rPr lang="ru-RU" dirty="0" smtClean="0"/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проживали казаки, стрельцы, сибирская аристократия (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боярски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е- почетное звание, присваивалось за службу в Сибири и сибирские дворяне), посадские люди.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СЕЛЬСКИЕ ПОСЕЛЕНИЯ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слобода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(несколько дворов),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деревня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малодворное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однодворное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поселение),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заимк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(временное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однодворное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поселение, где жили крестьяне).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Начало государственной колонизации Сибири –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мая 1590 г.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(царский указ)- из г.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Сольвычеготска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Сибирь отправлено 30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хлебопашенных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семей.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341120"/>
          <a:ext cx="9001155" cy="55168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43898"/>
                <a:gridCol w="1283389"/>
                <a:gridCol w="1135280"/>
                <a:gridCol w="2266721"/>
                <a:gridCol w="2155656"/>
                <a:gridCol w="1416211"/>
              </a:tblGrid>
              <a:tr h="3944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Дата 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События 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Имена 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Понятия 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Значение 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Способ </a:t>
                      </a:r>
                      <a:r>
                        <a:rPr lang="ru-RU" sz="14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присоеди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нения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9968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1618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Основание Кузнецка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Остафий Харламов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ЯСАК – налог на местное население. Сдавался пушниной.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ОСТРОГ – небольшая деревянная  крепость, обнесённая деревянным частоколом из заточённых к верху брёвен.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ЦИТАДЕЛЬ -  укреплённое сооружение внутри городских стен, крепость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Вхождение кузнецкой земли в состав России. Научили местных жителей возделывать землю .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Добровольный 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</a:tr>
              <a:tr h="1242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1648-1649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Экспедиция из Колымы Северным Ледовитым океаном на восток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Семён Иванович Дежнев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latin typeface="Times New Roman" pitchFamily="18" charset="0"/>
                          <a:cs typeface="Times New Roman" pitchFamily="18" charset="0"/>
                        </a:rPr>
                        <a:t>Коча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 - большая парусная лодка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«РЫБИЙ ЗУБ» - моржовый клык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АБОРИГЕНЫ – коренные жители страны, местности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Сибирь была пройдена до конца, до побережья Тихого океана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Открыт п-ов Чукотка 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Якуты – мирное присоединение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Чукчи – завоевание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Юкогеры - завоевание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143900" cy="428628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Освоение русскими людьми Сибири и ДВ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642918"/>
            <a:ext cx="8072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1581 г.- начало похода Ермака в Сибирь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357298"/>
          <a:ext cx="9144000" cy="40843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55703"/>
                <a:gridCol w="1517476"/>
                <a:gridCol w="941499"/>
                <a:gridCol w="2143140"/>
                <a:gridCol w="2347496"/>
                <a:gridCol w="1438686"/>
              </a:tblGrid>
              <a:tr h="3944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Дата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События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Имена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Понятия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Значение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Способ </a:t>
                      </a:r>
                      <a:r>
                        <a:rPr lang="ru-RU" sz="20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присоеди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нения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212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1643-1646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Продвижение по сибирским рекам на юг.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Василий Поярков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Достиг Амура вышел в Охотское море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Тунгусы -завоевание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</a:tr>
              <a:tr h="7765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1649-1653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Экспедиция на р.Амур.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Ерофей Хабаров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«МЯГКАЯ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РУХЛЯДЬ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» - мех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«ТЯНУТЬ ТЯГЛО» - нести определённые повинности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Освоение Амурского края. Построил укреплённый острог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Эвенки – мирное присоединение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</a:tr>
              <a:tr h="10972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1697-1699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Экспедиция на Камчатку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В.В. Атласов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Присоединил Камчатку. Первые сведения о Курильских островах, об о. Сахалин, о Японии и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Америке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Коряки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Ительмены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259" marR="38259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143900" cy="428628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Освоение русскими людьми Сибири и ДВ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929330"/>
            <a:ext cx="8072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1581 г.- начало похода Ермака в Сибирь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072462" cy="60863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Продвижение русских на Восток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000107"/>
          <a:ext cx="8072462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2634"/>
                <a:gridCol w="5549828"/>
              </a:tblGrid>
              <a:tr h="2883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FF00"/>
                          </a:solidFill>
                        </a:rPr>
                        <a:t>ФИ путешественника</a:t>
                      </a:r>
                      <a:endParaRPr lang="ru-RU" sz="2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FF00"/>
                          </a:solidFill>
                        </a:rPr>
                        <a:t>Открытие (маршрут)</a:t>
                      </a:r>
                      <a:endParaRPr lang="ru-RU" sz="2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4325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Дмитрий Копылов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(1636-1638)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Заложил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Бутальское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зимовье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151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Иван Москвитин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1639 </a:t>
                      </a:r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Достиг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сев-зап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 части Тихого океана – Охотского моря.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1640 г.- в устье р. Ульи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нач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 история русского Тихоокеанского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флота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4214818"/>
            <a:ext cx="771530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1701 г. – «Чертежная книга Сибири»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- Автор: С.У. Ремезов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Первый русский географический атлас из 23 карт большого формата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Обобщила русские географические открытия </a:t>
            </a:r>
            <a:r>
              <a:rPr lang="en-US" sz="2000" dirty="0" smtClean="0">
                <a:solidFill>
                  <a:srgbClr val="002060"/>
                </a:solidFill>
              </a:rPr>
              <a:t>XVII</a:t>
            </a:r>
            <a:r>
              <a:rPr lang="ru-RU" sz="2000" dirty="0" smtClean="0">
                <a:solidFill>
                  <a:srgbClr val="002060"/>
                </a:solidFill>
              </a:rPr>
              <a:t> века в Сибири, но и дала изображение зарубежных территорий, изученных русскими исследователями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39431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Отношения власти и аборигенов (иноземцев)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7696200" cy="5527066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Мирные пути взаимодействия;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Защита ясачноплательщиков от притеснений со стороны русских;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Ясачные люди в одном правовом поле с русскими;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Запрещена насильственная христианизация;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Невмешательство во внутриродовые отношения;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137</TotalTime>
  <Words>643</Words>
  <Application>Microsoft Office PowerPoint</Application>
  <PresentationFormat>Экран (4:3)</PresentationFormat>
  <Paragraphs>120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Продвижение русских людей на Восток</vt:lpstr>
      <vt:lpstr>План </vt:lpstr>
      <vt:lpstr>В заселении Сибири и ДВ историки выделяют два процесса:</vt:lpstr>
      <vt:lpstr>Причины продвижения на Восток </vt:lpstr>
      <vt:lpstr>Виды русских поселений в Сибири</vt:lpstr>
      <vt:lpstr>Освоение русскими людьми Сибири и ДВ</vt:lpstr>
      <vt:lpstr>Освоение русскими людьми Сибири и ДВ</vt:lpstr>
      <vt:lpstr>Продвижение русских на Восток</vt:lpstr>
      <vt:lpstr>Отношения власти и аборигенов (иноземцев)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Европейские мореплаватели в северной части тихого океана</dc:title>
  <cp:lastModifiedBy>ЛИДИЯ</cp:lastModifiedBy>
  <cp:revision>22</cp:revision>
  <dcterms:modified xsi:type="dcterms:W3CDTF">2013-11-10T08:25:35Z</dcterms:modified>
</cp:coreProperties>
</file>